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8E4A82D-9740-47BB-A20E-F17919FB69AD}" v="3" dt="2025-03-07T00:38:42.60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157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18482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544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13762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405559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5702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12756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30767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81985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7425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77655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79480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7B21806-C738-4FC5-91D4-40BAB81B895E}" type="datetimeFigureOut">
              <a:rPr kumimoji="1" lang="ja-JP" altLang="en-US" smtClean="0"/>
              <a:t>2025/3/7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5CBF251-735C-4A0D-99A2-79E5134E3C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46288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EE151E09-A8C8-3CA0-C90B-BCFB75DF07BF}"/>
              </a:ext>
            </a:extLst>
          </p:cNvPr>
          <p:cNvSpPr/>
          <p:nvPr/>
        </p:nvSpPr>
        <p:spPr>
          <a:xfrm>
            <a:off x="5577839" y="1219288"/>
            <a:ext cx="4012035" cy="1442720"/>
          </a:xfrm>
          <a:prstGeom prst="rect">
            <a:avLst/>
          </a:prstGeom>
          <a:noFill/>
          <a:ln>
            <a:solidFill>
              <a:srgbClr val="00206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20C81DFC-D527-EAA0-4572-8523BAA9CA0C}"/>
              </a:ext>
            </a:extLst>
          </p:cNvPr>
          <p:cNvSpPr/>
          <p:nvPr/>
        </p:nvSpPr>
        <p:spPr>
          <a:xfrm>
            <a:off x="316125" y="1208126"/>
            <a:ext cx="5007716" cy="1453882"/>
          </a:xfrm>
          <a:prstGeom prst="rect">
            <a:avLst/>
          </a:prstGeom>
          <a:noFill/>
          <a:ln>
            <a:solidFill>
              <a:srgbClr val="00206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400FF58B-4466-BAE9-F791-EA4116DA7BBC}"/>
              </a:ext>
            </a:extLst>
          </p:cNvPr>
          <p:cNvSpPr/>
          <p:nvPr/>
        </p:nvSpPr>
        <p:spPr>
          <a:xfrm>
            <a:off x="316124" y="3161738"/>
            <a:ext cx="9273749" cy="3350821"/>
          </a:xfrm>
          <a:prstGeom prst="rect">
            <a:avLst/>
          </a:prstGeom>
          <a:noFill/>
          <a:ln>
            <a:solidFill>
              <a:srgbClr val="00206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84B76C6-EAF0-9AC4-8BDA-5E4AA07FAB3F}"/>
              </a:ext>
            </a:extLst>
          </p:cNvPr>
          <p:cNvSpPr txBox="1"/>
          <p:nvPr/>
        </p:nvSpPr>
        <p:spPr>
          <a:xfrm>
            <a:off x="90275" y="123428"/>
            <a:ext cx="49519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多世代参画による地域活力プラットフォーム構築調査事業＜企画提案概要＞</a:t>
            </a:r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6B27FDE4-E930-2A36-A1DF-1500192F28F2}"/>
              </a:ext>
            </a:extLst>
          </p:cNvPr>
          <p:cNvSpPr/>
          <p:nvPr/>
        </p:nvSpPr>
        <p:spPr>
          <a:xfrm>
            <a:off x="193040" y="395347"/>
            <a:ext cx="9509760" cy="397133"/>
          </a:xfrm>
          <a:prstGeom prst="rect">
            <a:avLst/>
          </a:prstGeom>
          <a:solidFill>
            <a:srgbClr val="002060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2000" b="1">
                <a:latin typeface="Meiryo UI" panose="020B0604030504040204" pitchFamily="50" charset="-128"/>
                <a:ea typeface="Meiryo UI" panose="020B0604030504040204" pitchFamily="50" charset="-128"/>
              </a:rPr>
              <a:t>提案事業名　</a:t>
            </a:r>
            <a:r>
              <a:rPr kumimoji="1" lang="en-US" altLang="ja-JP" sz="120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文字・フォントの大きさ等は、</a:t>
            </a:r>
            <a:r>
              <a:rPr kumimoji="1" lang="en-US" altLang="ja-JP" sz="1200" err="1">
                <a:latin typeface="Meiryo UI" panose="020B0604030504040204" pitchFamily="50" charset="-128"/>
                <a:ea typeface="Meiryo UI" panose="020B0604030504040204" pitchFamily="50" charset="-128"/>
              </a:rPr>
              <a:t>Meiryo</a:t>
            </a:r>
            <a:r>
              <a:rPr kumimoji="1" lang="en-US" altLang="ja-JP" sz="1200">
                <a:latin typeface="Meiryo UI" panose="020B0604030504040204" pitchFamily="50" charset="-128"/>
                <a:ea typeface="Meiryo UI" panose="020B0604030504040204" pitchFamily="50" charset="-128"/>
              </a:rPr>
              <a:t> UI 20pt</a:t>
            </a:r>
            <a:r>
              <a:rPr kumimoji="1"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、白文字</a:t>
            </a:r>
            <a:endParaRPr kumimoji="1" lang="ja-JP" altLang="en-US" sz="200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2BB2CBDF-E5DC-2241-CCA7-BBD8CFE64689}"/>
              </a:ext>
            </a:extLst>
          </p:cNvPr>
          <p:cNvSpPr txBox="1"/>
          <p:nvPr/>
        </p:nvSpPr>
        <p:spPr>
          <a:xfrm>
            <a:off x="229267" y="2803162"/>
            <a:ext cx="126188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b="1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400" b="1">
                <a:latin typeface="Meiryo UI" panose="020B0604030504040204" pitchFamily="50" charset="-128"/>
                <a:ea typeface="Meiryo UI" panose="020B0604030504040204" pitchFamily="50" charset="-128"/>
              </a:rPr>
              <a:t>実証の内容</a:t>
            </a:r>
            <a:r>
              <a:rPr kumimoji="1" lang="en-US" altLang="ja-JP" sz="1400" b="1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kumimoji="1" lang="ja-JP" altLang="en-US" sz="1400" b="1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0050B3C8-73CA-18FD-D6C5-9D2BD075573A}"/>
              </a:ext>
            </a:extLst>
          </p:cNvPr>
          <p:cNvSpPr txBox="1"/>
          <p:nvPr/>
        </p:nvSpPr>
        <p:spPr>
          <a:xfrm>
            <a:off x="5466081" y="900349"/>
            <a:ext cx="144142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b="1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400" b="1">
                <a:latin typeface="Meiryo UI" panose="020B0604030504040204" pitchFamily="50" charset="-128"/>
                <a:ea typeface="Meiryo UI" panose="020B0604030504040204" pitchFamily="50" charset="-128"/>
              </a:rPr>
              <a:t>事業実施体制</a:t>
            </a:r>
            <a:r>
              <a:rPr kumimoji="1" lang="en-US" altLang="ja-JP" sz="1400" b="1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kumimoji="1" lang="ja-JP" altLang="en-US" sz="1400" b="1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99FA5042-6557-3137-6CEB-E5EAB227C28A}"/>
              </a:ext>
            </a:extLst>
          </p:cNvPr>
          <p:cNvSpPr txBox="1"/>
          <p:nvPr/>
        </p:nvSpPr>
        <p:spPr>
          <a:xfrm>
            <a:off x="352608" y="1358272"/>
            <a:ext cx="4834978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事業の背景・目的、構築を目指すプラットフォームの概要について、</a:t>
            </a:r>
            <a:endParaRPr kumimoji="1" lang="en-US" altLang="ja-JP" sz="14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既存事業との違いも踏まえつつ記載。</a:t>
            </a:r>
            <a:endParaRPr kumimoji="1" lang="en-US" altLang="ja-JP" sz="14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1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en-US" altLang="ja-JP" sz="110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100">
                <a:latin typeface="Meiryo UI" panose="020B0604030504040204" pitchFamily="50" charset="-128"/>
                <a:ea typeface="Meiryo UI" panose="020B0604030504040204" pitchFamily="50" charset="-128"/>
              </a:rPr>
              <a:t>文字のフォント・大きさは、</a:t>
            </a:r>
            <a:r>
              <a:rPr kumimoji="1" lang="en-US" altLang="ja-JP" sz="1100" err="1">
                <a:latin typeface="Meiryo UI" panose="020B0604030504040204" pitchFamily="50" charset="-128"/>
                <a:ea typeface="Meiryo UI" panose="020B0604030504040204" pitchFamily="50" charset="-128"/>
              </a:rPr>
              <a:t>Meiryo</a:t>
            </a:r>
            <a:r>
              <a:rPr kumimoji="1" lang="en-US" altLang="ja-JP" sz="1100">
                <a:latin typeface="Meiryo UI" panose="020B0604030504040204" pitchFamily="50" charset="-128"/>
                <a:ea typeface="Meiryo UI" panose="020B0604030504040204" pitchFamily="50" charset="-128"/>
              </a:rPr>
              <a:t> UI 11pt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E5AEBADE-FA08-FF9E-7D1C-605F80FECE52}"/>
              </a:ext>
            </a:extLst>
          </p:cNvPr>
          <p:cNvSpPr txBox="1"/>
          <p:nvPr/>
        </p:nvSpPr>
        <p:spPr>
          <a:xfrm>
            <a:off x="229267" y="900350"/>
            <a:ext cx="108234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b="1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400" b="1">
                <a:latin typeface="Meiryo UI" panose="020B0604030504040204" pitchFamily="50" charset="-128"/>
                <a:ea typeface="Meiryo UI" panose="020B0604030504040204" pitchFamily="50" charset="-128"/>
              </a:rPr>
              <a:t>事業概要</a:t>
            </a:r>
            <a:r>
              <a:rPr kumimoji="1" lang="en-US" altLang="ja-JP" sz="1400" b="1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kumimoji="1" lang="ja-JP" altLang="en-US" sz="1400" b="1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DEF00F89-76A4-FD27-8B5F-64EE4072ED46}"/>
              </a:ext>
            </a:extLst>
          </p:cNvPr>
          <p:cNvSpPr txBox="1"/>
          <p:nvPr/>
        </p:nvSpPr>
        <p:spPr>
          <a:xfrm>
            <a:off x="5577839" y="1281223"/>
            <a:ext cx="4168129" cy="14465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>
                <a:latin typeface="Meiryo UI" panose="020B0604030504040204" pitchFamily="50" charset="-128"/>
                <a:ea typeface="Meiryo UI" panose="020B0604030504040204" pitchFamily="50" charset="-128"/>
              </a:rPr>
              <a:t>団体名称：</a:t>
            </a:r>
            <a:r>
              <a:rPr kumimoji="1" lang="ja-JP" altLang="en-US" sz="110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○○</a:t>
            </a:r>
            <a:endParaRPr kumimoji="1" lang="en-US" altLang="ja-JP" sz="11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100">
                <a:latin typeface="Meiryo UI" panose="020B0604030504040204" pitchFamily="50" charset="-128"/>
                <a:ea typeface="Meiryo UI" panose="020B0604030504040204" pitchFamily="50" charset="-128"/>
              </a:rPr>
              <a:t>代表者　 ：</a:t>
            </a:r>
            <a:r>
              <a:rPr kumimoji="1" lang="ja-JP" altLang="en-US" sz="110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○○</a:t>
            </a:r>
            <a:endParaRPr kumimoji="1" lang="en-US" altLang="ja-JP" sz="11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100">
                <a:latin typeface="Meiryo UI" panose="020B0604030504040204" pitchFamily="50" charset="-128"/>
                <a:ea typeface="Meiryo UI" panose="020B0604030504040204" pitchFamily="50" charset="-128"/>
              </a:rPr>
              <a:t>関係団体：</a:t>
            </a:r>
            <a:r>
              <a:rPr kumimoji="1" lang="ja-JP" altLang="en-US" sz="110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△△、□□、・・・</a:t>
            </a:r>
            <a:endParaRPr kumimoji="1" lang="en-US" altLang="ja-JP" sz="11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10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　　　　　 （再委託先、コンソーシアムの構成員等、関係性を明記）</a:t>
            </a:r>
            <a:endParaRPr kumimoji="1" lang="en-US" altLang="ja-JP" sz="11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100">
                <a:latin typeface="Meiryo UI" panose="020B0604030504040204" pitchFamily="50" charset="-128"/>
                <a:ea typeface="Meiryo UI" panose="020B0604030504040204" pitchFamily="50" charset="-128"/>
              </a:rPr>
              <a:t>自治体 　：</a:t>
            </a:r>
            <a:r>
              <a:rPr kumimoji="1" lang="en-US" altLang="ja-JP" sz="110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××</a:t>
            </a:r>
            <a:r>
              <a:rPr kumimoji="1" lang="ja-JP" altLang="en-US" sz="110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市（事業実施について認定を受けた自治体）</a:t>
            </a:r>
            <a:endParaRPr kumimoji="1" lang="en-US" altLang="ja-JP" sz="11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1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en-US" altLang="ja-JP" sz="110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100">
                <a:latin typeface="Meiryo UI" panose="020B0604030504040204" pitchFamily="50" charset="-128"/>
                <a:ea typeface="Meiryo UI" panose="020B0604030504040204" pitchFamily="50" charset="-128"/>
              </a:rPr>
              <a:t>文字のフォント・大きさは、</a:t>
            </a:r>
            <a:r>
              <a:rPr kumimoji="1" lang="en-US" altLang="ja-JP" sz="1100" err="1">
                <a:latin typeface="Meiryo UI" panose="020B0604030504040204" pitchFamily="50" charset="-128"/>
                <a:ea typeface="Meiryo UI" panose="020B0604030504040204" pitchFamily="50" charset="-128"/>
              </a:rPr>
              <a:t>Meiryo</a:t>
            </a:r>
            <a:r>
              <a:rPr kumimoji="1" lang="en-US" altLang="ja-JP" sz="1100">
                <a:latin typeface="Meiryo UI" panose="020B0604030504040204" pitchFamily="50" charset="-128"/>
                <a:ea typeface="Meiryo UI" panose="020B0604030504040204" pitchFamily="50" charset="-128"/>
              </a:rPr>
              <a:t> UI 11pt</a:t>
            </a:r>
          </a:p>
          <a:p>
            <a:endParaRPr kumimoji="1" lang="en-US" altLang="ja-JP" sz="110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73BCFAD7-12DE-EB1D-B5E8-4ADDD9EFD3B4}"/>
              </a:ext>
            </a:extLst>
          </p:cNvPr>
          <p:cNvSpPr txBox="1"/>
          <p:nvPr/>
        </p:nvSpPr>
        <p:spPr>
          <a:xfrm>
            <a:off x="352607" y="3202824"/>
            <a:ext cx="9237265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以下の内容を中心に、図や表を用いて分かりやすく記載。</a:t>
            </a:r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（記載内容について、公募要領３．（２）に掲げる実証テーマのいずれに該当するかを明記すること）</a:t>
            </a:r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・地域との接点・場の具体的内容</a:t>
            </a:r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・地域の課題と担い手のマッチング方法</a:t>
            </a:r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・マッチングの対象とする活動内容の範囲（例：就労、ボランティア活動（有償／無償）、地域行事、</a:t>
            </a:r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文化・スポーツ活動、個人からの依頼等）</a:t>
            </a:r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・プラットフォームが対象とする地域の範囲（隣接市町村の住民・団体の扱い等）</a:t>
            </a:r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・本事業において達成を目指す目標</a:t>
            </a:r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kumimoji="1" lang="en-US" altLang="ja-JP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4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短期（実証期間内）の目標、中長期（実証期間終了後）の目標について記載すること。　　　　　　　　　　等</a:t>
            </a:r>
            <a:endParaRPr kumimoji="1" lang="en-US" altLang="ja-JP" sz="1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en-US" altLang="ja-JP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文字のフォント・大きさは、</a:t>
            </a:r>
            <a:r>
              <a:rPr kumimoji="1" lang="en-US" altLang="ja-JP" sz="11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Meiryo</a:t>
            </a:r>
            <a:r>
              <a:rPr kumimoji="1" lang="en-US" altLang="ja-JP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 UI 11pt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C7B46FFD-7B71-7AF2-A625-4212E7F5BFD4}"/>
              </a:ext>
            </a:extLst>
          </p:cNvPr>
          <p:cNvSpPr/>
          <p:nvPr/>
        </p:nvSpPr>
        <p:spPr>
          <a:xfrm>
            <a:off x="8900160" y="65199"/>
            <a:ext cx="669393" cy="274543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様式１</a:t>
            </a:r>
          </a:p>
        </p:txBody>
      </p:sp>
    </p:spTree>
    <p:extLst>
      <p:ext uri="{BB962C8B-B14F-4D97-AF65-F5344CB8AC3E}">
        <p14:creationId xmlns:p14="http://schemas.microsoft.com/office/powerpoint/2010/main" val="11057650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テーマ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306</Words>
  <Application>Microsoft Office PowerPoint</Application>
  <PresentationFormat>A4 210 x 297 mm</PresentationFormat>
  <Paragraphs>29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Meiryo UI</vt:lpstr>
      <vt:lpstr>Aptos</vt:lpstr>
      <vt:lpstr>Aptos Display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revision>1</cp:revision>
  <dcterms:created xsi:type="dcterms:W3CDTF">2025-03-07T00:38:42Z</dcterms:created>
  <dcterms:modified xsi:type="dcterms:W3CDTF">2025-03-07T00:38:54Z</dcterms:modified>
</cp:coreProperties>
</file>